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1D9E-1C39-29A0-C23E-FCDBF9CBD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469BD-0F82-A03B-7CAD-36E530506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8D76-1191-BDB2-8F61-AC8F2C85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9CA1-5928-0100-F94F-3976BBA1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71DF-208B-DDB2-BE7C-A391F50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A452-E21D-DBDE-A3F1-90B2A9D8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89A57-A474-99E5-BFC5-5429B1943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30CE-59FF-D101-2F22-7192DA4A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274E-8B4C-2301-6C88-4A52B4B4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162F-74AF-7C93-0773-DEBC026F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DCC2D-999A-3A05-9EEE-3DD9C67DF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96BE6-EC3A-42E9-7052-D953C45B5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85F3-CBAD-10E3-F9C3-60EC9C20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A137-9820-3E79-A702-7DFC765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8CB38-B9FE-CBF6-ED36-03ED2B05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4A6F-6452-264B-7648-3FBD18D5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7C2-CB98-1594-B53B-504630BE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6E2C-BE6C-92A2-91D7-41685AC7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90FA-6276-AA41-F512-3239003C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7B44-A2A1-2F49-21A9-11AE2C0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470-91C0-69C2-95FD-8964B9A9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B850-BC17-96D7-E965-19EE5451B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7C7A5-802B-04C2-36C4-F559B08A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40708-3481-8DAC-5C7E-A9AB5512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D2AB-9B64-646B-788F-D43F3415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7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E3E1-4535-0C54-15D4-E4AA8D26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C52A-0B2C-1855-645B-238CEA99C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40441-524D-DE12-E7D7-87A436F1C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88515-8F53-A425-76F1-26D49AA2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35549-C046-810F-BDED-F038F497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13DB-B39F-358B-9CB0-C0AC83E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A551-C2BA-83E7-6BE2-D69E8965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AABEB-80DA-46EC-6999-3B9A88EF0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D2CF-F0CF-B1B4-77CF-DD8ACC07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9355A-F40C-C46B-F5E4-4283E4D7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6A391-2311-892F-18FB-15D3C2C61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062BF-14D5-FF2D-B4D6-F887C80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B136F-6548-8217-7F13-1F5F0202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81982-A945-4598-96EC-406032B9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FF95-161F-5C17-954C-810324D5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0B578-5DDA-D63E-911E-98656610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69ADD-6CA5-9C61-4939-56480FDE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5C223-D47D-4967-829B-4AB879EB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6C5B-40AD-A926-7D70-5FC7DFC6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1A6F0-89D6-533B-B1E3-902F3DBC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AEEC-79AB-2F47-D70A-7D6ADA88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8C51-9C0A-4E42-B6F6-1D2A3AC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8890-B591-2C1F-08C5-51666DD3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70C-14D7-3E77-3BEC-43557DA2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25BC-6019-1C1C-0D0F-E6C20BCD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A20F-27B9-5BBE-1A7F-82F70042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D7636-DB63-BB07-B2B2-1A603FE8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24CB-BCD7-42FB-5C46-7A3CACC4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94477-8AF0-1367-3F08-872B26BAA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A17EC-E555-BCBD-264A-37235085A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13B76-31DD-764A-14F7-513A1D60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774A7-BB43-680B-BD04-5A8D3BF3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50925-5974-12F4-9517-7503C523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CDA19-2387-D25C-24CA-DD4D9EBB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84AD2-DC39-C7D2-04BF-9EACB1AC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44C1F-2F15-90C7-0F57-608C5E24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F577-0FD4-4BD5-AA9A-570215E9F4E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D9FE-77C7-B32D-98F1-89CD7EEEA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18E7-F4DD-BA58-C9D5-41F74180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FBA4-BD79-436E-9916-8050957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houstonisd.org/rogers7" TargetMode="External"/><Relationship Id="rId2" Type="http://schemas.openxmlformats.org/officeDocument/2006/relationships/hyperlink" Target="mailto:avenezia@houstonisd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3028-4D38-1806-5919-00B2E12CE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50" y="-9525"/>
            <a:ext cx="7315200" cy="965199"/>
          </a:xfrm>
        </p:spPr>
        <p:txBody>
          <a:bodyPr>
            <a:normAutofit/>
          </a:bodyPr>
          <a:lstStyle/>
          <a:p>
            <a:r>
              <a:rPr lang="en-US" sz="4800" dirty="0"/>
              <a:t>Mrs. Veneziale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D6A71-CE0E-7943-A3D4-A25253998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162" y="816015"/>
            <a:ext cx="9144000" cy="1655762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Science &amp; 7</a:t>
            </a:r>
            <a:r>
              <a:rPr lang="en-US" baseline="30000" dirty="0"/>
              <a:t>th</a:t>
            </a:r>
            <a:r>
              <a:rPr lang="en-US" dirty="0"/>
              <a:t> grade Team Lead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avenezia@houstonisd.org</a:t>
            </a:r>
            <a:endParaRPr lang="en-US" dirty="0"/>
          </a:p>
          <a:p>
            <a:r>
              <a:rPr lang="en-US" dirty="0">
                <a:hlinkClick r:id="rId3"/>
              </a:rPr>
              <a:t>https://sites.google.com/houstonisd.org/rogers7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67E6B-5CA6-3C41-18E4-28BB7353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3" y="45721"/>
            <a:ext cx="2512066" cy="3210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F63FC-7F7F-BE9A-7B3B-1C0851B6A52E}"/>
              </a:ext>
            </a:extLst>
          </p:cNvPr>
          <p:cNvSpPr txBox="1"/>
          <p:nvPr/>
        </p:nvSpPr>
        <p:spPr>
          <a:xfrm>
            <a:off x="34086" y="3429000"/>
            <a:ext cx="274806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Supplies: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Composition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Colored Pencils/markers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5C5372-1532-AB92-1245-CF63DE1C5FBA}"/>
              </a:ext>
            </a:extLst>
          </p:cNvPr>
          <p:cNvSpPr txBox="1">
            <a:spLocks/>
          </p:cNvSpPr>
          <p:nvPr/>
        </p:nvSpPr>
        <p:spPr>
          <a:xfrm>
            <a:off x="3024285" y="2644775"/>
            <a:ext cx="7115175" cy="375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ISN- Interactive Student notebook</a:t>
            </a:r>
          </a:p>
          <a:p>
            <a:r>
              <a:rPr lang="en-US" dirty="0"/>
              <a:t>Building our own textbook</a:t>
            </a:r>
          </a:p>
          <a:p>
            <a:r>
              <a:rPr lang="en-US" dirty="0"/>
              <a:t>Assessment Grade</a:t>
            </a:r>
          </a:p>
          <a:p>
            <a:r>
              <a:rPr lang="en-US" dirty="0"/>
              <a:t>Brain based learning strategies</a:t>
            </a:r>
          </a:p>
          <a:p>
            <a:r>
              <a:rPr lang="en-US" dirty="0"/>
              <a:t>Students take control of their own learning</a:t>
            </a:r>
          </a:p>
          <a:p>
            <a:r>
              <a:rPr lang="en-US" dirty="0"/>
              <a:t>Students may use on Quizzes &amp; test </a:t>
            </a:r>
          </a:p>
          <a:p>
            <a:pPr marL="0" indent="0">
              <a:buNone/>
            </a:pPr>
            <a:r>
              <a:rPr lang="en-US" dirty="0"/>
              <a:t>	if Left ISN are completed</a:t>
            </a:r>
          </a:p>
          <a:p>
            <a:r>
              <a:rPr lang="en-US" dirty="0"/>
              <a:t>Need to keep for 8</a:t>
            </a:r>
            <a:r>
              <a:rPr lang="en-US" baseline="30000" dirty="0"/>
              <a:t>th</a:t>
            </a:r>
            <a:r>
              <a:rPr lang="en-US" dirty="0"/>
              <a:t> grade STAAR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D2FA7A-ECCD-3338-5DC9-7BB1BE78A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780" y="3701415"/>
            <a:ext cx="2364494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9C3F-E652-1471-FB2D-6BD8AD6F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4" y="146050"/>
            <a:ext cx="42087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Scope &amp; Sequence</a:t>
            </a:r>
            <a:br>
              <a:rPr lang="en-US" dirty="0"/>
            </a:br>
            <a:r>
              <a:rPr lang="en-US" dirty="0"/>
              <a:t>Accelerated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CFF6-56B1-92A7-FB83-0754082A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46050"/>
            <a:ext cx="7000875" cy="19192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cycle-  Chemistry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cycle- Cells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cycle -  Cell cycle &amp; Genetics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-6</a:t>
            </a:r>
            <a:r>
              <a:rPr lang="en-US" baseline="30000" dirty="0"/>
              <a:t>th</a:t>
            </a:r>
            <a:r>
              <a:rPr lang="en-US" dirty="0"/>
              <a:t> cycle- Human Body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9793F-554A-384A-A2B3-1909A7320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81355" y="2446692"/>
            <a:ext cx="4792663" cy="40299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3D259-E59B-5FAD-C04A-D1614A8347C2}"/>
              </a:ext>
            </a:extLst>
          </p:cNvPr>
          <p:cNvSpPr txBox="1"/>
          <p:nvPr/>
        </p:nvSpPr>
        <p:spPr>
          <a:xfrm>
            <a:off x="4162425" y="2353458"/>
            <a:ext cx="4629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classwork will go into ISN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Graded Assignment will be on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based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Quizzes at end of each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or Project based assessment at end of each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can use ISN on Quizzes or Tests when Left sided is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Boom Cards- Until due date- May Redo without penalty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Canvas will be used for Announcements about upcoming projects, Quizzes &amp; tests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8371D-617C-C593-AF8B-06FC96DE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574" y="2348695"/>
            <a:ext cx="3287661" cy="45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6085-9D85-1669-9D52-8B99136E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ISN- Interactive Student Notebook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F046C-0220-5061-23A1-F080C747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57" y="1788795"/>
            <a:ext cx="4323210" cy="4704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51A06-FDA7-556F-C563-6F77C42F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99" y="1788795"/>
            <a:ext cx="3704778" cy="5038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2BCE-93F2-181D-F95E-91027AF6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62" y="1569086"/>
            <a:ext cx="35718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180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Mrs. Veneziale</vt:lpstr>
      <vt:lpstr>Scope &amp; Sequence Accelerated Track</vt:lpstr>
      <vt:lpstr>ISN- Interactive Student Notebook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Veneziale</dc:title>
  <dc:creator>Veneziale, Angela R</dc:creator>
  <cp:lastModifiedBy>Veneziale, Angela R</cp:lastModifiedBy>
  <cp:revision>1</cp:revision>
  <dcterms:created xsi:type="dcterms:W3CDTF">2022-09-19T13:34:20Z</dcterms:created>
  <dcterms:modified xsi:type="dcterms:W3CDTF">2022-09-21T12:56:44Z</dcterms:modified>
</cp:coreProperties>
</file>